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Communication Tools and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14745</TotalTime>
  <Words>79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Communication Tools and Protocols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1665</cp:revision>
  <cp:lastPrinted>2015-02-07T23:49:10Z</cp:lastPrinted>
  <dcterms:created xsi:type="dcterms:W3CDTF">2012-09-13T17:36:07Z</dcterms:created>
  <dcterms:modified xsi:type="dcterms:W3CDTF">2016-02-12T19:15:53Z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